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90" r:id="rId2"/>
    <p:sldId id="417" r:id="rId3"/>
    <p:sldId id="414" r:id="rId4"/>
    <p:sldId id="415" r:id="rId5"/>
    <p:sldId id="419" r:id="rId6"/>
    <p:sldId id="531" r:id="rId7"/>
    <p:sldId id="425" r:id="rId8"/>
    <p:sldId id="426" r:id="rId9"/>
    <p:sldId id="274" r:id="rId10"/>
    <p:sldId id="528" r:id="rId11"/>
    <p:sldId id="526" r:id="rId12"/>
    <p:sldId id="527" r:id="rId13"/>
    <p:sldId id="530" r:id="rId14"/>
    <p:sldId id="523" r:id="rId15"/>
    <p:sldId id="524" r:id="rId16"/>
    <p:sldId id="277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90" d="100"/>
          <a:sy n="90" d="100"/>
        </p:scale>
        <p:origin x="960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4-22T10:33:18.114" v="1070" actId="47"/>
      <pc:docMkLst>
        <pc:docMk/>
      </pc:docMkLst>
      <pc:sldChg chg="modSp mod">
        <pc:chgData name="Glen Jones" userId="e846aaca-4b24-4b13-b0d0-f2308e16b284" providerId="ADAL" clId="{ED47ACC3-9597-4D89-A1DC-43CF280EF274}" dt="2026-04-14T09:42:15.725" v="811" actId="20577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4-14T09:42:15.725" v="811" actId="20577"/>
          <ac:spMkLst>
            <pc:docMk/>
            <pc:sldMk cId="0" sldId="277"/>
            <ac:spMk id="3" creationId="{14A98FF5-4F3C-D9B6-7AF1-1894F0939983}"/>
          </ac:spMkLst>
        </pc:spChg>
      </pc:sldChg>
      <pc:sldChg chg="del">
        <pc:chgData name="Glen Jones" userId="e846aaca-4b24-4b13-b0d0-f2308e16b284" providerId="ADAL" clId="{ED47ACC3-9597-4D89-A1DC-43CF280EF274}" dt="2026-04-22T10:33:18.114" v="1070" actId="47"/>
        <pc:sldMkLst>
          <pc:docMk/>
          <pc:sldMk cId="2837964923" sldId="363"/>
        </pc:sldMkLst>
      </pc:sldChg>
      <pc:sldChg chg="del">
        <pc:chgData name="Glen Jones" userId="e846aaca-4b24-4b13-b0d0-f2308e16b284" providerId="ADAL" clId="{ED47ACC3-9597-4D89-A1DC-43CF280EF274}" dt="2026-04-22T10:33:15.421" v="1069" actId="47"/>
        <pc:sldMkLst>
          <pc:docMk/>
          <pc:sldMk cId="473964269" sldId="375"/>
        </pc:sldMkLst>
      </pc:sldChg>
      <pc:sldChg chg="modSp mod modAnim">
        <pc:chgData name="Glen Jones" userId="e846aaca-4b24-4b13-b0d0-f2308e16b284" providerId="ADAL" clId="{ED47ACC3-9597-4D89-A1DC-43CF280EF274}" dt="2026-04-14T09:47:45.075" v="973" actId="20577"/>
        <pc:sldMkLst>
          <pc:docMk/>
          <pc:sldMk cId="2773714083" sldId="523"/>
        </pc:sldMkLst>
        <pc:spChg chg="mod">
          <ac:chgData name="Glen Jones" userId="e846aaca-4b24-4b13-b0d0-f2308e16b284" providerId="ADAL" clId="{ED47ACC3-9597-4D89-A1DC-43CF280EF274}" dt="2026-04-14T09:47:26.030" v="961" actId="108"/>
          <ac:spMkLst>
            <pc:docMk/>
            <pc:sldMk cId="2773714083" sldId="523"/>
            <ac:spMk id="5" creationId="{F06F9C6C-47BB-A28B-43F6-F2218AAA3F4F}"/>
          </ac:spMkLst>
        </pc:spChg>
        <pc:spChg chg="mod">
          <ac:chgData name="Glen Jones" userId="e846aaca-4b24-4b13-b0d0-f2308e16b284" providerId="ADAL" clId="{ED47ACC3-9597-4D89-A1DC-43CF280EF274}" dt="2026-04-14T09:47:45.075" v="973" actId="20577"/>
          <ac:spMkLst>
            <pc:docMk/>
            <pc:sldMk cId="2773714083" sldId="523"/>
            <ac:spMk id="6" creationId="{F35B7593-3F64-EDC9-5053-E9BEEA00006B}"/>
          </ac:spMkLst>
        </pc:spChg>
        <pc:spChg chg="mod">
          <ac:chgData name="Glen Jones" userId="e846aaca-4b24-4b13-b0d0-f2308e16b284" providerId="ADAL" clId="{ED47ACC3-9597-4D89-A1DC-43CF280EF274}" dt="2026-04-14T09:47:12.839" v="955"/>
          <ac:spMkLst>
            <pc:docMk/>
            <pc:sldMk cId="2773714083" sldId="523"/>
            <ac:spMk id="7" creationId="{701AC5E5-F858-1376-1967-8E87160B40CF}"/>
          </ac:spMkLst>
        </pc:spChg>
      </pc:sldChg>
      <pc:sldChg chg="modSp mod modAnim">
        <pc:chgData name="Glen Jones" userId="e846aaca-4b24-4b13-b0d0-f2308e16b284" providerId="ADAL" clId="{ED47ACC3-9597-4D89-A1DC-43CF280EF274}" dt="2026-04-14T09:48:51.838" v="995" actId="20577"/>
        <pc:sldMkLst>
          <pc:docMk/>
          <pc:sldMk cId="60051273" sldId="524"/>
        </pc:sldMkLst>
        <pc:spChg chg="mod">
          <ac:chgData name="Glen Jones" userId="e846aaca-4b24-4b13-b0d0-f2308e16b284" providerId="ADAL" clId="{ED47ACC3-9597-4D89-A1DC-43CF280EF274}" dt="2026-04-14T09:48:19.295" v="982" actId="6549"/>
          <ac:spMkLst>
            <pc:docMk/>
            <pc:sldMk cId="60051273" sldId="524"/>
            <ac:spMk id="5" creationId="{754E044A-D462-5A1C-CA9C-C9E8DDD6B002}"/>
          </ac:spMkLst>
        </pc:spChg>
        <pc:spChg chg="mod">
          <ac:chgData name="Glen Jones" userId="e846aaca-4b24-4b13-b0d0-f2308e16b284" providerId="ADAL" clId="{ED47ACC3-9597-4D89-A1DC-43CF280EF274}" dt="2026-04-14T09:48:51.838" v="995" actId="20577"/>
          <ac:spMkLst>
            <pc:docMk/>
            <pc:sldMk cId="60051273" sldId="524"/>
            <ac:spMk id="6" creationId="{243F266D-38C6-C5AF-BCA6-37244D9141A2}"/>
          </ac:spMkLst>
        </pc:spChg>
        <pc:spChg chg="mod">
          <ac:chgData name="Glen Jones" userId="e846aaca-4b24-4b13-b0d0-f2308e16b284" providerId="ADAL" clId="{ED47ACC3-9597-4D89-A1DC-43CF280EF274}" dt="2026-04-14T09:48:20.225" v="983" actId="6549"/>
          <ac:spMkLst>
            <pc:docMk/>
            <pc:sldMk cId="60051273" sldId="524"/>
            <ac:spMk id="7" creationId="{4B61AE4A-0112-9150-6799-0DE8C8578EF6}"/>
          </ac:spMkLst>
        </pc:spChg>
      </pc:sldChg>
      <pc:sldChg chg="addSp delSp modSp mod modAnim">
        <pc:chgData name="Glen Jones" userId="e846aaca-4b24-4b13-b0d0-f2308e16b284" providerId="ADAL" clId="{ED47ACC3-9597-4D89-A1DC-43CF280EF274}" dt="2026-04-14T09:52:49.392" v="1031" actId="20577"/>
        <pc:sldMkLst>
          <pc:docMk/>
          <pc:sldMk cId="4263206053" sldId="526"/>
        </pc:sldMkLst>
        <pc:spChg chg="add del">
          <ac:chgData name="Glen Jones" userId="e846aaca-4b24-4b13-b0d0-f2308e16b284" providerId="ADAL" clId="{ED47ACC3-9597-4D89-A1DC-43CF280EF274}" dt="2026-04-14T09:33:44.289" v="568"/>
          <ac:spMkLst>
            <pc:docMk/>
            <pc:sldMk cId="4263206053" sldId="526"/>
            <ac:spMk id="3" creationId="{9354B9E7-25DD-2274-19B8-C347452C52B5}"/>
          </ac:spMkLst>
        </pc:spChg>
        <pc:spChg chg="mod">
          <ac:chgData name="Glen Jones" userId="e846aaca-4b24-4b13-b0d0-f2308e16b284" providerId="ADAL" clId="{ED47ACC3-9597-4D89-A1DC-43CF280EF274}" dt="2026-04-14T09:52:49.392" v="1031" actId="20577"/>
          <ac:spMkLst>
            <pc:docMk/>
            <pc:sldMk cId="4263206053" sldId="526"/>
            <ac:spMk id="12" creationId="{14EA24D4-FCAB-52F8-68E2-F81D54FBB8EE}"/>
          </ac:spMkLst>
        </pc:spChg>
        <pc:spChg chg="mod">
          <ac:chgData name="Glen Jones" userId="e846aaca-4b24-4b13-b0d0-f2308e16b284" providerId="ADAL" clId="{ED47ACC3-9597-4D89-A1DC-43CF280EF274}" dt="2026-04-14T09:34:53.551" v="602" actId="1076"/>
          <ac:spMkLst>
            <pc:docMk/>
            <pc:sldMk cId="4263206053" sldId="526"/>
            <ac:spMk id="13" creationId="{0AB0F495-3CA8-036B-0AFD-2031F524C7C5}"/>
          </ac:spMkLst>
        </pc:spChg>
        <pc:spChg chg="mod">
          <ac:chgData name="Glen Jones" userId="e846aaca-4b24-4b13-b0d0-f2308e16b284" providerId="ADAL" clId="{ED47ACC3-9597-4D89-A1DC-43CF280EF274}" dt="2026-04-14T09:35:02.888" v="628" actId="20577"/>
          <ac:spMkLst>
            <pc:docMk/>
            <pc:sldMk cId="4263206053" sldId="526"/>
            <ac:spMk id="14" creationId="{5F33B69C-D052-6653-2ABF-2F6AA0780E19}"/>
          </ac:spMkLst>
        </pc:spChg>
        <pc:spChg chg="add mod">
          <ac:chgData name="Glen Jones" userId="e846aaca-4b24-4b13-b0d0-f2308e16b284" providerId="ADAL" clId="{ED47ACC3-9597-4D89-A1DC-43CF280EF274}" dt="2026-04-14T09:37:04.509" v="664" actId="1076"/>
          <ac:spMkLst>
            <pc:docMk/>
            <pc:sldMk cId="4263206053" sldId="526"/>
            <ac:spMk id="20" creationId="{0A9F19BE-CF79-8A32-03FC-E1EBE0217F29}"/>
          </ac:spMkLst>
        </pc:spChg>
        <pc:spChg chg="add mod">
          <ac:chgData name="Glen Jones" userId="e846aaca-4b24-4b13-b0d0-f2308e16b284" providerId="ADAL" clId="{ED47ACC3-9597-4D89-A1DC-43CF280EF274}" dt="2026-04-14T09:37:04.509" v="664" actId="1076"/>
          <ac:spMkLst>
            <pc:docMk/>
            <pc:sldMk cId="4263206053" sldId="526"/>
            <ac:spMk id="21" creationId="{42246829-2FCD-FA06-9025-83FD5B786118}"/>
          </ac:spMkLst>
        </pc:spChg>
        <pc:spChg chg="add mod">
          <ac:chgData name="Glen Jones" userId="e846aaca-4b24-4b13-b0d0-f2308e16b284" providerId="ADAL" clId="{ED47ACC3-9597-4D89-A1DC-43CF280EF274}" dt="2026-04-14T09:37:04.509" v="664" actId="1076"/>
          <ac:spMkLst>
            <pc:docMk/>
            <pc:sldMk cId="4263206053" sldId="526"/>
            <ac:spMk id="22" creationId="{01E3201C-0758-8AF2-F23E-222F84870C59}"/>
          </ac:spMkLst>
        </pc:spChg>
        <pc:spChg chg="add mod">
          <ac:chgData name="Glen Jones" userId="e846aaca-4b24-4b13-b0d0-f2308e16b284" providerId="ADAL" clId="{ED47ACC3-9597-4D89-A1DC-43CF280EF274}" dt="2026-04-14T09:37:04.509" v="664" actId="1076"/>
          <ac:spMkLst>
            <pc:docMk/>
            <pc:sldMk cId="4263206053" sldId="526"/>
            <ac:spMk id="23" creationId="{666DBE76-72E2-5A5D-06D1-AB16C343E964}"/>
          </ac:spMkLst>
        </pc:spChg>
        <pc:spChg chg="add mod">
          <ac:chgData name="Glen Jones" userId="e846aaca-4b24-4b13-b0d0-f2308e16b284" providerId="ADAL" clId="{ED47ACC3-9597-4D89-A1DC-43CF280EF274}" dt="2026-04-14T09:37:04.509" v="664" actId="1076"/>
          <ac:spMkLst>
            <pc:docMk/>
            <pc:sldMk cId="4263206053" sldId="526"/>
            <ac:spMk id="24" creationId="{555EA704-8F8E-7A25-3DEB-748AF43C9C6E}"/>
          </ac:spMkLst>
        </pc:spChg>
        <pc:spChg chg="add mod">
          <ac:chgData name="Glen Jones" userId="e846aaca-4b24-4b13-b0d0-f2308e16b284" providerId="ADAL" clId="{ED47ACC3-9597-4D89-A1DC-43CF280EF274}" dt="2026-04-14T09:37:04.509" v="664" actId="1076"/>
          <ac:spMkLst>
            <pc:docMk/>
            <pc:sldMk cId="4263206053" sldId="526"/>
            <ac:spMk id="25" creationId="{EFE9B695-60D4-A1F6-1A56-282FED4649DF}"/>
          </ac:spMkLst>
        </pc:spChg>
        <pc:spChg chg="add mod">
          <ac:chgData name="Glen Jones" userId="e846aaca-4b24-4b13-b0d0-f2308e16b284" providerId="ADAL" clId="{ED47ACC3-9597-4D89-A1DC-43CF280EF274}" dt="2026-04-14T09:37:04.509" v="664" actId="1076"/>
          <ac:spMkLst>
            <pc:docMk/>
            <pc:sldMk cId="4263206053" sldId="526"/>
            <ac:spMk id="26" creationId="{8754533A-6EDC-470A-45AD-084B326D99F3}"/>
          </ac:spMkLst>
        </pc:spChg>
        <pc:spChg chg="add mod">
          <ac:chgData name="Glen Jones" userId="e846aaca-4b24-4b13-b0d0-f2308e16b284" providerId="ADAL" clId="{ED47ACC3-9597-4D89-A1DC-43CF280EF274}" dt="2026-04-14T09:37:04.509" v="664" actId="1076"/>
          <ac:spMkLst>
            <pc:docMk/>
            <pc:sldMk cId="4263206053" sldId="526"/>
            <ac:spMk id="27" creationId="{A9F9AB5A-11D8-6BC6-616B-14250A9E59CD}"/>
          </ac:spMkLst>
        </pc:spChg>
        <pc:spChg chg="add mod">
          <ac:chgData name="Glen Jones" userId="e846aaca-4b24-4b13-b0d0-f2308e16b284" providerId="ADAL" clId="{ED47ACC3-9597-4D89-A1DC-43CF280EF274}" dt="2026-04-14T09:37:04.509" v="664" actId="1076"/>
          <ac:spMkLst>
            <pc:docMk/>
            <pc:sldMk cId="4263206053" sldId="526"/>
            <ac:spMk id="28" creationId="{5F42FBA0-27D2-97C6-9F7A-1362BEC40ACF}"/>
          </ac:spMkLst>
        </pc:spChg>
        <pc:spChg chg="add mod">
          <ac:chgData name="Glen Jones" userId="e846aaca-4b24-4b13-b0d0-f2308e16b284" providerId="ADAL" clId="{ED47ACC3-9597-4D89-A1DC-43CF280EF274}" dt="2026-04-14T09:37:04.509" v="664" actId="1076"/>
          <ac:spMkLst>
            <pc:docMk/>
            <pc:sldMk cId="4263206053" sldId="526"/>
            <ac:spMk id="29" creationId="{10FE2C5F-4A31-ACEC-939D-D7732BAB23B8}"/>
          </ac:spMkLst>
        </pc:spChg>
      </pc:sldChg>
      <pc:sldChg chg="addSp delSp modSp mod addAnim delAnim modAnim modNotesTx">
        <pc:chgData name="Glen Jones" userId="e846aaca-4b24-4b13-b0d0-f2308e16b284" providerId="ADAL" clId="{ED47ACC3-9597-4D89-A1DC-43CF280EF274}" dt="2026-04-14T09:53:26.598" v="1066" actId="20577"/>
        <pc:sldMkLst>
          <pc:docMk/>
          <pc:sldMk cId="175074133" sldId="527"/>
        </pc:sldMkLst>
        <pc:spChg chg="mod">
          <ac:chgData name="Glen Jones" userId="e846aaca-4b24-4b13-b0d0-f2308e16b284" providerId="ADAL" clId="{ED47ACC3-9597-4D89-A1DC-43CF280EF274}" dt="2026-04-14T09:39:40.835" v="708" actId="20577"/>
          <ac:spMkLst>
            <pc:docMk/>
            <pc:sldMk cId="175074133" sldId="527"/>
            <ac:spMk id="2" creationId="{F9AA35C0-EFDF-38C9-39CC-999ADA06E2B6}"/>
          </ac:spMkLst>
        </pc:spChg>
        <pc:spChg chg="add del">
          <ac:chgData name="Glen Jones" userId="e846aaca-4b24-4b13-b0d0-f2308e16b284" providerId="ADAL" clId="{ED47ACC3-9597-4D89-A1DC-43CF280EF274}" dt="2026-04-14T09:52:07.587" v="997"/>
          <ac:spMkLst>
            <pc:docMk/>
            <pc:sldMk cId="175074133" sldId="527"/>
            <ac:spMk id="3" creationId="{CF22E337-F239-4409-5B0A-866397894632}"/>
          </ac:spMkLst>
        </pc:spChg>
        <pc:spChg chg="mod">
          <ac:chgData name="Glen Jones" userId="e846aaca-4b24-4b13-b0d0-f2308e16b284" providerId="ADAL" clId="{ED47ACC3-9597-4D89-A1DC-43CF280EF274}" dt="2026-04-14T09:39:43.603" v="712" actId="20577"/>
          <ac:spMkLst>
            <pc:docMk/>
            <pc:sldMk cId="175074133" sldId="527"/>
            <ac:spMk id="4" creationId="{7F542BF2-6D2A-C56A-8C22-46EF17270725}"/>
          </ac:spMkLst>
        </pc:spChg>
        <pc:spChg chg="mod">
          <ac:chgData name="Glen Jones" userId="e846aaca-4b24-4b13-b0d0-f2308e16b284" providerId="ADAL" clId="{ED47ACC3-9597-4D89-A1DC-43CF280EF274}" dt="2026-04-14T09:39:51.796" v="717" actId="20577"/>
          <ac:spMkLst>
            <pc:docMk/>
            <pc:sldMk cId="175074133" sldId="527"/>
            <ac:spMk id="6" creationId="{5429E0EA-2E0B-9768-5622-9F85CC48659F}"/>
          </ac:spMkLst>
        </pc:spChg>
        <pc:spChg chg="mod">
          <ac:chgData name="Glen Jones" userId="e846aaca-4b24-4b13-b0d0-f2308e16b284" providerId="ADAL" clId="{ED47ACC3-9597-4D89-A1DC-43CF280EF274}" dt="2026-04-14T09:40:21.867" v="735" actId="20577"/>
          <ac:spMkLst>
            <pc:docMk/>
            <pc:sldMk cId="175074133" sldId="527"/>
            <ac:spMk id="7" creationId="{17518602-272B-BF99-7F2D-FE008926BE0F}"/>
          </ac:spMkLst>
        </pc:spChg>
        <pc:spChg chg="mod">
          <ac:chgData name="Glen Jones" userId="e846aaca-4b24-4b13-b0d0-f2308e16b284" providerId="ADAL" clId="{ED47ACC3-9597-4D89-A1DC-43CF280EF274}" dt="2026-04-14T09:53:20.012" v="1056" actId="20577"/>
          <ac:spMkLst>
            <pc:docMk/>
            <pc:sldMk cId="175074133" sldId="527"/>
            <ac:spMk id="8" creationId="{4CB5D4ED-CB1F-5747-7BFD-76CC69B11D70}"/>
          </ac:spMkLst>
        </pc:spChg>
        <pc:spChg chg="mod">
          <ac:chgData name="Glen Jones" userId="e846aaca-4b24-4b13-b0d0-f2308e16b284" providerId="ADAL" clId="{ED47ACC3-9597-4D89-A1DC-43CF280EF274}" dt="2026-04-14T09:40:39.238" v="744" actId="20577"/>
          <ac:spMkLst>
            <pc:docMk/>
            <pc:sldMk cId="175074133" sldId="527"/>
            <ac:spMk id="18" creationId="{299F61D1-4E62-20D3-C1B1-39D1F2AF0A0E}"/>
          </ac:spMkLst>
        </pc:spChg>
        <pc:spChg chg="mod">
          <ac:chgData name="Glen Jones" userId="e846aaca-4b24-4b13-b0d0-f2308e16b284" providerId="ADAL" clId="{ED47ACC3-9597-4D89-A1DC-43CF280EF274}" dt="2026-04-14T09:40:45.029" v="749" actId="20577"/>
          <ac:spMkLst>
            <pc:docMk/>
            <pc:sldMk cId="175074133" sldId="527"/>
            <ac:spMk id="19" creationId="{F0DD7D77-EF05-31C3-E6E8-C9A130FAA418}"/>
          </ac:spMkLst>
        </pc:spChg>
        <pc:spChg chg="add mod">
          <ac:chgData name="Glen Jones" userId="e846aaca-4b24-4b13-b0d0-f2308e16b284" providerId="ADAL" clId="{ED47ACC3-9597-4D89-A1DC-43CF280EF274}" dt="2026-04-14T09:40:26.978" v="737" actId="20577"/>
          <ac:spMkLst>
            <pc:docMk/>
            <pc:sldMk cId="175074133" sldId="527"/>
            <ac:spMk id="24" creationId="{D3C5153E-8BE0-9436-6B7E-CB616E3E3A67}"/>
          </ac:spMkLst>
        </pc:spChg>
        <pc:spChg chg="add mod">
          <ac:chgData name="Glen Jones" userId="e846aaca-4b24-4b13-b0d0-f2308e16b284" providerId="ADAL" clId="{ED47ACC3-9597-4D89-A1DC-43CF280EF274}" dt="2026-04-14T09:53:06.543" v="1045" actId="20577"/>
          <ac:spMkLst>
            <pc:docMk/>
            <pc:sldMk cId="175074133" sldId="527"/>
            <ac:spMk id="25" creationId="{9DBE451E-3E94-178F-B1C0-ABF121F5C8B7}"/>
          </ac:spMkLst>
        </pc:spChg>
        <pc:spChg chg="add mod">
          <ac:chgData name="Glen Jones" userId="e846aaca-4b24-4b13-b0d0-f2308e16b284" providerId="ADAL" clId="{ED47ACC3-9597-4D89-A1DC-43CF280EF274}" dt="2026-04-14T09:39:54.316" v="721" actId="20577"/>
          <ac:spMkLst>
            <pc:docMk/>
            <pc:sldMk cId="175074133" sldId="527"/>
            <ac:spMk id="26" creationId="{66C3752F-0181-99AF-C7A8-874B5BF48DFB}"/>
          </ac:spMkLst>
        </pc:spChg>
        <pc:spChg chg="add mod">
          <ac:chgData name="Glen Jones" userId="e846aaca-4b24-4b13-b0d0-f2308e16b284" providerId="ADAL" clId="{ED47ACC3-9597-4D89-A1DC-43CF280EF274}" dt="2026-04-14T09:53:15.474" v="1050" actId="20577"/>
          <ac:spMkLst>
            <pc:docMk/>
            <pc:sldMk cId="175074133" sldId="527"/>
            <ac:spMk id="27" creationId="{DC2B66A6-2536-191D-E765-83755C6582C0}"/>
          </ac:spMkLst>
        </pc:spChg>
        <pc:spChg chg="add mod">
          <ac:chgData name="Glen Jones" userId="e846aaca-4b24-4b13-b0d0-f2308e16b284" providerId="ADAL" clId="{ED47ACC3-9597-4D89-A1DC-43CF280EF274}" dt="2026-04-14T09:53:22.647" v="1061" actId="20577"/>
          <ac:spMkLst>
            <pc:docMk/>
            <pc:sldMk cId="175074133" sldId="527"/>
            <ac:spMk id="29" creationId="{A0A28378-3A6A-49CE-CD2A-5072A64A67E3}"/>
          </ac:spMkLst>
        </pc:spChg>
        <pc:spChg chg="add mod">
          <ac:chgData name="Glen Jones" userId="e846aaca-4b24-4b13-b0d0-f2308e16b284" providerId="ADAL" clId="{ED47ACC3-9597-4D89-A1DC-43CF280EF274}" dt="2026-04-14T09:53:26.598" v="1066" actId="20577"/>
          <ac:spMkLst>
            <pc:docMk/>
            <pc:sldMk cId="175074133" sldId="527"/>
            <ac:spMk id="30" creationId="{DE4F40B2-5569-C70E-5B84-769D75D47904}"/>
          </ac:spMkLst>
        </pc:spChg>
      </pc:sldChg>
      <pc:sldChg chg="addSp modSp mod modAnim">
        <pc:chgData name="Glen Jones" userId="e846aaca-4b24-4b13-b0d0-f2308e16b284" providerId="ADAL" clId="{ED47ACC3-9597-4D89-A1DC-43CF280EF274}" dt="2026-04-14T09:36:29.236" v="657"/>
        <pc:sldMkLst>
          <pc:docMk/>
          <pc:sldMk cId="2459906298" sldId="528"/>
        </pc:sldMkLst>
        <pc:spChg chg="mod">
          <ac:chgData name="Glen Jones" userId="e846aaca-4b24-4b13-b0d0-f2308e16b284" providerId="ADAL" clId="{ED47ACC3-9597-4D89-A1DC-43CF280EF274}" dt="2026-04-14T09:35:37.616" v="641" actId="1076"/>
          <ac:spMkLst>
            <pc:docMk/>
            <pc:sldMk cId="2459906298" sldId="528"/>
            <ac:spMk id="4" creationId="{E0FB08D9-7A47-95BA-E08C-01D25141D416}"/>
          </ac:spMkLst>
        </pc:spChg>
        <pc:spChg chg="mod">
          <ac:chgData name="Glen Jones" userId="e846aaca-4b24-4b13-b0d0-f2308e16b284" providerId="ADAL" clId="{ED47ACC3-9597-4D89-A1DC-43CF280EF274}" dt="2026-04-14T09:35:54.672" v="644" actId="408"/>
          <ac:spMkLst>
            <pc:docMk/>
            <pc:sldMk cId="2459906298" sldId="528"/>
            <ac:spMk id="6" creationId="{0A35B38A-C351-6B62-C967-DC663B69BF55}"/>
          </ac:spMkLst>
        </pc:spChg>
        <pc:spChg chg="mod">
          <ac:chgData name="Glen Jones" userId="e846aaca-4b24-4b13-b0d0-f2308e16b284" providerId="ADAL" clId="{ED47ACC3-9597-4D89-A1DC-43CF280EF274}" dt="2026-04-14T09:35:54.672" v="644" actId="408"/>
          <ac:spMkLst>
            <pc:docMk/>
            <pc:sldMk cId="2459906298" sldId="528"/>
            <ac:spMk id="7" creationId="{1F1B9423-40C6-9AD2-D075-8CECC36AD9CA}"/>
          </ac:spMkLst>
        </pc:spChg>
        <pc:spChg chg="add mod">
          <ac:chgData name="Glen Jones" userId="e846aaca-4b24-4b13-b0d0-f2308e16b284" providerId="ADAL" clId="{ED47ACC3-9597-4D89-A1DC-43CF280EF274}" dt="2026-04-14T09:35:54.672" v="644" actId="408"/>
          <ac:spMkLst>
            <pc:docMk/>
            <pc:sldMk cId="2459906298" sldId="528"/>
            <ac:spMk id="8" creationId="{7666C593-5C1D-6515-0C83-A8F3A47D0ADF}"/>
          </ac:spMkLst>
        </pc:spChg>
        <pc:spChg chg="mod">
          <ac:chgData name="Glen Jones" userId="e846aaca-4b24-4b13-b0d0-f2308e16b284" providerId="ADAL" clId="{ED47ACC3-9597-4D89-A1DC-43CF280EF274}" dt="2026-04-14T09:35:37.616" v="641" actId="1076"/>
          <ac:spMkLst>
            <pc:docMk/>
            <pc:sldMk cId="2459906298" sldId="528"/>
            <ac:spMk id="9" creationId="{189A991F-98E3-A297-C6C2-D59DA0E833AD}"/>
          </ac:spMkLst>
        </pc:spChg>
        <pc:spChg chg="mod">
          <ac:chgData name="Glen Jones" userId="e846aaca-4b24-4b13-b0d0-f2308e16b284" providerId="ADAL" clId="{ED47ACC3-9597-4D89-A1DC-43CF280EF274}" dt="2026-04-14T09:36:02.993" v="646" actId="408"/>
          <ac:spMkLst>
            <pc:docMk/>
            <pc:sldMk cId="2459906298" sldId="528"/>
            <ac:spMk id="10" creationId="{C5B17369-45B7-8095-F574-EB19B44CF29E}"/>
          </ac:spMkLst>
        </pc:spChg>
        <pc:spChg chg="mod">
          <ac:chgData name="Glen Jones" userId="e846aaca-4b24-4b13-b0d0-f2308e16b284" providerId="ADAL" clId="{ED47ACC3-9597-4D89-A1DC-43CF280EF274}" dt="2026-04-14T09:36:02.993" v="646" actId="408"/>
          <ac:spMkLst>
            <pc:docMk/>
            <pc:sldMk cId="2459906298" sldId="528"/>
            <ac:spMk id="11" creationId="{934499DF-5EE8-3E1A-5D8F-289F386FC07C}"/>
          </ac:spMkLst>
        </pc:spChg>
        <pc:spChg chg="add mod">
          <ac:chgData name="Glen Jones" userId="e846aaca-4b24-4b13-b0d0-f2308e16b284" providerId="ADAL" clId="{ED47ACC3-9597-4D89-A1DC-43CF280EF274}" dt="2026-04-14T09:36:02.993" v="646" actId="408"/>
          <ac:spMkLst>
            <pc:docMk/>
            <pc:sldMk cId="2459906298" sldId="528"/>
            <ac:spMk id="12" creationId="{C164ACD7-FE8E-DFC1-442A-CF2FBE475E75}"/>
          </ac:spMkLst>
        </pc:spChg>
        <pc:spChg chg="add mod">
          <ac:chgData name="Glen Jones" userId="e846aaca-4b24-4b13-b0d0-f2308e16b284" providerId="ADAL" clId="{ED47ACC3-9597-4D89-A1DC-43CF280EF274}" dt="2026-04-14T09:36:09.614" v="649" actId="20577"/>
          <ac:spMkLst>
            <pc:docMk/>
            <pc:sldMk cId="2459906298" sldId="528"/>
            <ac:spMk id="13" creationId="{FE289515-3BDE-4C2F-A045-81AA59F28DF8}"/>
          </ac:spMkLst>
        </pc:spChg>
        <pc:spChg chg="add mod">
          <ac:chgData name="Glen Jones" userId="e846aaca-4b24-4b13-b0d0-f2308e16b284" providerId="ADAL" clId="{ED47ACC3-9597-4D89-A1DC-43CF280EF274}" dt="2026-04-14T09:36:16.918" v="655" actId="20577"/>
          <ac:spMkLst>
            <pc:docMk/>
            <pc:sldMk cId="2459906298" sldId="528"/>
            <ac:spMk id="14" creationId="{0FDA245F-725C-3C26-409D-4907ECF583D6}"/>
          </ac:spMkLst>
        </pc:spChg>
        <pc:spChg chg="mod">
          <ac:chgData name="Glen Jones" userId="e846aaca-4b24-4b13-b0d0-f2308e16b284" providerId="ADAL" clId="{ED47ACC3-9597-4D89-A1DC-43CF280EF274}" dt="2026-04-14T09:31:14.735" v="505" actId="20577"/>
          <ac:spMkLst>
            <pc:docMk/>
            <pc:sldMk cId="2459906298" sldId="528"/>
            <ac:spMk id="18" creationId="{4F80CAF5-68A8-C492-7FA9-745BAD20284F}"/>
          </ac:spMkLst>
        </pc:spChg>
        <pc:spChg chg="mod">
          <ac:chgData name="Glen Jones" userId="e846aaca-4b24-4b13-b0d0-f2308e16b284" providerId="ADAL" clId="{ED47ACC3-9597-4D89-A1DC-43CF280EF274}" dt="2026-04-14T09:32:21.804" v="545" actId="20577"/>
          <ac:spMkLst>
            <pc:docMk/>
            <pc:sldMk cId="2459906298" sldId="528"/>
            <ac:spMk id="19" creationId="{F6791574-5EF8-D70E-6DED-B891524EA858}"/>
          </ac:spMkLst>
        </pc:spChg>
      </pc:sldChg>
      <pc:sldChg chg="addSp delSp modSp add mod delAnim modAnim modNotesTx">
        <pc:chgData name="Glen Jones" userId="e846aaca-4b24-4b13-b0d0-f2308e16b284" providerId="ADAL" clId="{ED47ACC3-9597-4D89-A1DC-43CF280EF274}" dt="2026-04-14T09:46:14.718" v="951"/>
        <pc:sldMkLst>
          <pc:docMk/>
          <pc:sldMk cId="198703344" sldId="530"/>
        </pc:sldMkLst>
        <pc:spChg chg="mod">
          <ac:chgData name="Glen Jones" userId="e846aaca-4b24-4b13-b0d0-f2308e16b284" providerId="ADAL" clId="{ED47ACC3-9597-4D89-A1DC-43CF280EF274}" dt="2026-04-14T09:44:01.721" v="852" actId="1076"/>
          <ac:spMkLst>
            <pc:docMk/>
            <pc:sldMk cId="198703344" sldId="530"/>
            <ac:spMk id="2" creationId="{0B91E5ED-D60F-1460-6D39-A963B4827213}"/>
          </ac:spMkLst>
        </pc:spChg>
        <pc:spChg chg="mod">
          <ac:chgData name="Glen Jones" userId="e846aaca-4b24-4b13-b0d0-f2308e16b284" providerId="ADAL" clId="{ED47ACC3-9597-4D89-A1DC-43CF280EF274}" dt="2026-04-14T09:44:19.394" v="855" actId="408"/>
          <ac:spMkLst>
            <pc:docMk/>
            <pc:sldMk cId="198703344" sldId="530"/>
            <ac:spMk id="4" creationId="{2D99DE63-AE95-FDEF-A217-4831A0A3D679}"/>
          </ac:spMkLst>
        </pc:spChg>
        <pc:spChg chg="mod">
          <ac:chgData name="Glen Jones" userId="e846aaca-4b24-4b13-b0d0-f2308e16b284" providerId="ADAL" clId="{ED47ACC3-9597-4D89-A1DC-43CF280EF274}" dt="2026-04-14T09:44:19.394" v="855" actId="408"/>
          <ac:spMkLst>
            <pc:docMk/>
            <pc:sldMk cId="198703344" sldId="530"/>
            <ac:spMk id="6" creationId="{72EAED14-8A35-1FEF-31FB-637D3ECE11A4}"/>
          </ac:spMkLst>
        </pc:spChg>
        <pc:spChg chg="mod">
          <ac:chgData name="Glen Jones" userId="e846aaca-4b24-4b13-b0d0-f2308e16b284" providerId="ADAL" clId="{ED47ACC3-9597-4D89-A1DC-43CF280EF274}" dt="2026-04-14T09:43:27.215" v="839" actId="20577"/>
          <ac:spMkLst>
            <pc:docMk/>
            <pc:sldMk cId="198703344" sldId="530"/>
            <ac:spMk id="7" creationId="{6A21DCAB-845A-8E85-9378-11C64DDBCE03}"/>
          </ac:spMkLst>
        </pc:spChg>
        <pc:spChg chg="mod">
          <ac:chgData name="Glen Jones" userId="e846aaca-4b24-4b13-b0d0-f2308e16b284" providerId="ADAL" clId="{ED47ACC3-9597-4D89-A1DC-43CF280EF274}" dt="2026-04-14T09:45:55.972" v="935" actId="5793"/>
          <ac:spMkLst>
            <pc:docMk/>
            <pc:sldMk cId="198703344" sldId="530"/>
            <ac:spMk id="8" creationId="{C348644C-32B2-655A-01B7-2E86421407C0}"/>
          </ac:spMkLst>
        </pc:spChg>
        <pc:spChg chg="add mod">
          <ac:chgData name="Glen Jones" userId="e846aaca-4b24-4b13-b0d0-f2308e16b284" providerId="ADAL" clId="{ED47ACC3-9597-4D89-A1DC-43CF280EF274}" dt="2026-04-14T09:44:19.394" v="855" actId="408"/>
          <ac:spMkLst>
            <pc:docMk/>
            <pc:sldMk cId="198703344" sldId="530"/>
            <ac:spMk id="9" creationId="{08862F7D-3ABF-72CA-FC67-B348A92D210A}"/>
          </ac:spMkLst>
        </pc:spChg>
        <pc:spChg chg="add mod">
          <ac:chgData name="Glen Jones" userId="e846aaca-4b24-4b13-b0d0-f2308e16b284" providerId="ADAL" clId="{ED47ACC3-9597-4D89-A1DC-43CF280EF274}" dt="2026-04-14T09:45:39.982" v="915"/>
          <ac:spMkLst>
            <pc:docMk/>
            <pc:sldMk cId="198703344" sldId="530"/>
            <ac:spMk id="10" creationId="{1A2348C8-D334-E289-688E-190656346F77}"/>
          </ac:spMkLst>
        </pc:spChg>
        <pc:spChg chg="add mod">
          <ac:chgData name="Glen Jones" userId="e846aaca-4b24-4b13-b0d0-f2308e16b284" providerId="ADAL" clId="{ED47ACC3-9597-4D89-A1DC-43CF280EF274}" dt="2026-04-14T09:45:30.360" v="913" actId="20577"/>
          <ac:spMkLst>
            <pc:docMk/>
            <pc:sldMk cId="198703344" sldId="530"/>
            <ac:spMk id="11" creationId="{6D19A785-87B5-774F-529F-499D48164179}"/>
          </ac:spMkLst>
        </pc:spChg>
        <pc:spChg chg="add mod">
          <ac:chgData name="Glen Jones" userId="e846aaca-4b24-4b13-b0d0-f2308e16b284" providerId="ADAL" clId="{ED47ACC3-9597-4D89-A1DC-43CF280EF274}" dt="2026-04-14T09:45:46.580" v="923" actId="20577"/>
          <ac:spMkLst>
            <pc:docMk/>
            <pc:sldMk cId="198703344" sldId="530"/>
            <ac:spMk id="12" creationId="{7ACA49E8-E2FC-221A-DD25-8C357A62F053}"/>
          </ac:spMkLst>
        </pc:spChg>
        <pc:spChg chg="mod">
          <ac:chgData name="Glen Jones" userId="e846aaca-4b24-4b13-b0d0-f2308e16b284" providerId="ADAL" clId="{ED47ACC3-9597-4D89-A1DC-43CF280EF274}" dt="2026-04-14T09:45:58.001" v="939" actId="20577"/>
          <ac:spMkLst>
            <pc:docMk/>
            <pc:sldMk cId="198703344" sldId="530"/>
            <ac:spMk id="18" creationId="{13C877BB-6C6F-A47E-ECC8-CE6266814926}"/>
          </ac:spMkLst>
        </pc:spChg>
        <pc:spChg chg="mod">
          <ac:chgData name="Glen Jones" userId="e846aaca-4b24-4b13-b0d0-f2308e16b284" providerId="ADAL" clId="{ED47ACC3-9597-4D89-A1DC-43CF280EF274}" dt="2026-04-14T09:46:01.472" v="947" actId="20577"/>
          <ac:spMkLst>
            <pc:docMk/>
            <pc:sldMk cId="198703344" sldId="530"/>
            <ac:spMk id="19" creationId="{52AA5BE5-F72B-429B-1B68-912786F2F97E}"/>
          </ac:spMkLst>
        </pc:spChg>
        <pc:spChg chg="mod">
          <ac:chgData name="Glen Jones" userId="e846aaca-4b24-4b13-b0d0-f2308e16b284" providerId="ADAL" clId="{ED47ACC3-9597-4D89-A1DC-43CF280EF274}" dt="2026-04-14T09:44:52.005" v="868" actId="20577"/>
          <ac:spMkLst>
            <pc:docMk/>
            <pc:sldMk cId="198703344" sldId="530"/>
            <ac:spMk id="24" creationId="{574E283F-FBEA-2096-4F22-EBCFD6DD2B76}"/>
          </ac:spMkLst>
        </pc:spChg>
        <pc:spChg chg="mod">
          <ac:chgData name="Glen Jones" userId="e846aaca-4b24-4b13-b0d0-f2308e16b284" providerId="ADAL" clId="{ED47ACC3-9597-4D89-A1DC-43CF280EF274}" dt="2026-04-14T09:45:19.549" v="908" actId="20577"/>
          <ac:spMkLst>
            <pc:docMk/>
            <pc:sldMk cId="198703344" sldId="530"/>
            <ac:spMk id="25" creationId="{7B5DA28A-EBCA-66D9-EE2F-A9A4CA68980F}"/>
          </ac:spMkLst>
        </pc:spChg>
      </pc:sldChg>
      <pc:sldChg chg="add">
        <pc:chgData name="Glen Jones" userId="e846aaca-4b24-4b13-b0d0-f2308e16b284" providerId="ADAL" clId="{ED47ACC3-9597-4D89-A1DC-43CF280EF274}" dt="2026-04-15T09:45:02.616" v="1067"/>
        <pc:sldMkLst>
          <pc:docMk/>
          <pc:sldMk cId="1309211085" sldId="53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Including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green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and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grass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is useful for discussion — pupils should notice these are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weaker fits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, which reinforces the idea of a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hint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, not a rule.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D459AE-2335-3843-5994-54CDBFB2D0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CDDB08-31E0-BCDF-AF0C-9CACBC883B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A53AC8-5093-3BA6-8ECA-9BD2B8426B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This slide can be used as enrichment or discussion rather than core learning. 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FD04FD-2B8C-D057-9C42-409AD5F951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75300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Learning focus: Some beginning sound‑clusters carry tiny hints of meaning even though they are not prefixes.</a:t>
            </a:r>
            <a:endParaRPr lang="en-GB" sz="120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39657C-8E4A-4FEE-5655-5CE59197E2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901EC4-4EE3-E4E6-B609-176DEBA250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CC3310-7716-0657-E1F4-E3DFFBC490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844912-E604-26F3-C492-0D15D6E258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5399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4A9E78-41D1-0CA3-5756-9703DC5D1B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2695290C-8274-E81B-B745-2033454A8F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B6A175-655A-80FB-573E-E4C95A6727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F80CAF5-68A8-C492-7FA9-745BAD20284F}"/>
              </a:ext>
            </a:extLst>
          </p:cNvPr>
          <p:cNvSpPr txBox="1">
            <a:spLocks/>
          </p:cNvSpPr>
          <p:nvPr/>
        </p:nvSpPr>
        <p:spPr>
          <a:xfrm>
            <a:off x="2374363" y="912512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what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 is?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6791574-5EF8-D70E-6DED-B891524EA858}"/>
              </a:ext>
            </a:extLst>
          </p:cNvPr>
          <p:cNvSpPr txBox="1">
            <a:spLocks/>
          </p:cNvSpPr>
          <p:nvPr/>
        </p:nvSpPr>
        <p:spPr>
          <a:xfrm>
            <a:off x="561801" y="3132180"/>
            <a:ext cx="11109960" cy="1158838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submorpheme is the letters “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words that start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DF2832-C49C-A26E-9CFE-3461A626214B}"/>
              </a:ext>
            </a:extLst>
          </p:cNvPr>
          <p:cNvSpPr txBox="1">
            <a:spLocks/>
          </p:cNvSpPr>
          <p:nvPr/>
        </p:nvSpPr>
        <p:spPr>
          <a:xfrm>
            <a:off x="561801" y="1745455"/>
            <a:ext cx="11109960" cy="1158838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submorpheme is a recurring sound or letter pattern that carries a hint of meaning but is not a full morpheme.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0FB08D9-7A47-95BA-E08C-01D25141D416}"/>
              </a:ext>
            </a:extLst>
          </p:cNvPr>
          <p:cNvSpPr txBox="1">
            <a:spLocks/>
          </p:cNvSpPr>
          <p:nvPr/>
        </p:nvSpPr>
        <p:spPr>
          <a:xfrm>
            <a:off x="561801" y="461620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35B38A-C351-6B62-C967-DC663B69BF55}"/>
              </a:ext>
            </a:extLst>
          </p:cNvPr>
          <p:cNvSpPr txBox="1">
            <a:spLocks/>
          </p:cNvSpPr>
          <p:nvPr/>
        </p:nvSpPr>
        <p:spPr>
          <a:xfrm>
            <a:off x="2844291" y="462659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F1B9423-40C6-9AD2-D075-8CECC36AD9CA}"/>
              </a:ext>
            </a:extLst>
          </p:cNvPr>
          <p:cNvSpPr txBox="1">
            <a:spLocks/>
          </p:cNvSpPr>
          <p:nvPr/>
        </p:nvSpPr>
        <p:spPr>
          <a:xfrm>
            <a:off x="5126781" y="462659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89A991F-98E3-A297-C6C2-D59DA0E833AD}"/>
              </a:ext>
            </a:extLst>
          </p:cNvPr>
          <p:cNvSpPr txBox="1">
            <a:spLocks/>
          </p:cNvSpPr>
          <p:nvPr/>
        </p:nvSpPr>
        <p:spPr>
          <a:xfrm>
            <a:off x="561801" y="549361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flu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tter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5B17369-45B7-8095-F574-EB19B44CF29E}"/>
              </a:ext>
            </a:extLst>
          </p:cNvPr>
          <p:cNvSpPr txBox="1">
            <a:spLocks/>
          </p:cNvSpPr>
          <p:nvPr/>
        </p:nvSpPr>
        <p:spPr>
          <a:xfrm>
            <a:off x="2844291" y="547564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4499DF-5EE8-3E1A-5D8F-289F386FC07C}"/>
              </a:ext>
            </a:extLst>
          </p:cNvPr>
          <p:cNvSpPr txBox="1">
            <a:spLocks/>
          </p:cNvSpPr>
          <p:nvPr/>
        </p:nvSpPr>
        <p:spPr>
          <a:xfrm>
            <a:off x="5126781" y="5457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666C593-5C1D-6515-0C83-A8F3A47D0ADF}"/>
              </a:ext>
            </a:extLst>
          </p:cNvPr>
          <p:cNvSpPr txBox="1">
            <a:spLocks/>
          </p:cNvSpPr>
          <p:nvPr/>
        </p:nvSpPr>
        <p:spPr>
          <a:xfrm>
            <a:off x="7409271" y="461111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164ACD7-FE8E-DFC1-442A-CF2FBE475E75}"/>
              </a:ext>
            </a:extLst>
          </p:cNvPr>
          <p:cNvSpPr txBox="1">
            <a:spLocks/>
          </p:cNvSpPr>
          <p:nvPr/>
        </p:nvSpPr>
        <p:spPr>
          <a:xfrm>
            <a:off x="7409271" y="543970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oat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E289515-3BDE-4C2F-A045-81AA59F28DF8}"/>
              </a:ext>
            </a:extLst>
          </p:cNvPr>
          <p:cNvSpPr txBox="1">
            <a:spLocks/>
          </p:cNvSpPr>
          <p:nvPr/>
        </p:nvSpPr>
        <p:spPr>
          <a:xfrm>
            <a:off x="9691761" y="458878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ip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FDA245F-725C-3C26-409D-4907ECF583D6}"/>
              </a:ext>
            </a:extLst>
          </p:cNvPr>
          <p:cNvSpPr txBox="1">
            <a:spLocks/>
          </p:cNvSpPr>
          <p:nvPr/>
        </p:nvSpPr>
        <p:spPr>
          <a:xfrm>
            <a:off x="9691761" y="542173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ick</a:t>
            </a:r>
          </a:p>
        </p:txBody>
      </p:sp>
    </p:spTree>
    <p:extLst>
      <p:ext uri="{BB962C8B-B14F-4D97-AF65-F5344CB8AC3E}">
        <p14:creationId xmlns:p14="http://schemas.microsoft.com/office/powerpoint/2010/main" val="24599062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 animBg="1"/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  <p:bldP spid="8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4EA24D4-FCAB-52F8-68E2-F81D54FBB8EE}"/>
              </a:ext>
            </a:extLst>
          </p:cNvPr>
          <p:cNvSpPr txBox="1">
            <a:spLocks/>
          </p:cNvSpPr>
          <p:nvPr/>
        </p:nvSpPr>
        <p:spPr>
          <a:xfrm>
            <a:off x="1839190" y="3556782"/>
            <a:ext cx="8793480" cy="951233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submorpheme often hints at a quick or light movement, especially through air or a liquid.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AB0F495-3CA8-036B-0AFD-2031F524C7C5}"/>
              </a:ext>
            </a:extLst>
          </p:cNvPr>
          <p:cNvSpPr txBox="1">
            <a:spLocks/>
          </p:cNvSpPr>
          <p:nvPr/>
        </p:nvSpPr>
        <p:spPr>
          <a:xfrm>
            <a:off x="1839190" y="2414154"/>
            <a:ext cx="8793480" cy="951233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these words mean?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you think the submorpheme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means?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33B69C-D052-6653-2ABF-2F6AA0780E19}"/>
              </a:ext>
            </a:extLst>
          </p:cNvPr>
          <p:cNvSpPr txBox="1">
            <a:spLocks/>
          </p:cNvSpPr>
          <p:nvPr/>
        </p:nvSpPr>
        <p:spPr>
          <a:xfrm>
            <a:off x="1839190" y="4776264"/>
            <a:ext cx="8793480" cy="1285426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is NOT a prefix as it does not have a detailed meaning, it only hints about a relationship to a quick or light motion.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A9F19BE-CF79-8A32-03FC-E1EBE0217F29}"/>
              </a:ext>
            </a:extLst>
          </p:cNvPr>
          <p:cNvSpPr txBox="1">
            <a:spLocks/>
          </p:cNvSpPr>
          <p:nvPr/>
        </p:nvSpPr>
        <p:spPr>
          <a:xfrm>
            <a:off x="584661" y="6228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2246829-2FCD-FA06-9025-83FD5B786118}"/>
              </a:ext>
            </a:extLst>
          </p:cNvPr>
          <p:cNvSpPr txBox="1">
            <a:spLocks/>
          </p:cNvSpPr>
          <p:nvPr/>
        </p:nvSpPr>
        <p:spPr>
          <a:xfrm>
            <a:off x="2867151" y="63325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1E3201C-0758-8AF2-F23E-222F84870C59}"/>
              </a:ext>
            </a:extLst>
          </p:cNvPr>
          <p:cNvSpPr txBox="1">
            <a:spLocks/>
          </p:cNvSpPr>
          <p:nvPr/>
        </p:nvSpPr>
        <p:spPr>
          <a:xfrm>
            <a:off x="5149641" y="63325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op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666DBE76-72E2-5A5D-06D1-AB16C343E964}"/>
              </a:ext>
            </a:extLst>
          </p:cNvPr>
          <p:cNvSpPr txBox="1">
            <a:spLocks/>
          </p:cNvSpPr>
          <p:nvPr/>
        </p:nvSpPr>
        <p:spPr>
          <a:xfrm>
            <a:off x="584661" y="15002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flu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tter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555EA704-8F8E-7A25-3DEB-748AF43C9C6E}"/>
              </a:ext>
            </a:extLst>
          </p:cNvPr>
          <p:cNvSpPr txBox="1">
            <a:spLocks/>
          </p:cNvSpPr>
          <p:nvPr/>
        </p:nvSpPr>
        <p:spPr>
          <a:xfrm>
            <a:off x="2867151" y="148230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EFE9B695-60D4-A1F6-1A56-282FED4649DF}"/>
              </a:ext>
            </a:extLst>
          </p:cNvPr>
          <p:cNvSpPr txBox="1">
            <a:spLocks/>
          </p:cNvSpPr>
          <p:nvPr/>
        </p:nvSpPr>
        <p:spPr>
          <a:xfrm>
            <a:off x="5149641" y="14643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ame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754533A-6EDC-470A-45AD-084B326D99F3}"/>
              </a:ext>
            </a:extLst>
          </p:cNvPr>
          <p:cNvSpPr txBox="1">
            <a:spLocks/>
          </p:cNvSpPr>
          <p:nvPr/>
        </p:nvSpPr>
        <p:spPr>
          <a:xfrm>
            <a:off x="7432131" y="6177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A9F9AB5A-11D8-6BC6-616B-14250A9E59CD}"/>
              </a:ext>
            </a:extLst>
          </p:cNvPr>
          <p:cNvSpPr txBox="1">
            <a:spLocks/>
          </p:cNvSpPr>
          <p:nvPr/>
        </p:nvSpPr>
        <p:spPr>
          <a:xfrm>
            <a:off x="7432131" y="14463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oat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5F42FBA0-27D2-97C6-9F7A-1362BEC40ACF}"/>
              </a:ext>
            </a:extLst>
          </p:cNvPr>
          <p:cNvSpPr txBox="1">
            <a:spLocks/>
          </p:cNvSpPr>
          <p:nvPr/>
        </p:nvSpPr>
        <p:spPr>
          <a:xfrm>
            <a:off x="9714621" y="5954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ip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0FE2C5F-4A31-ACEC-939D-D7732BAB23B8}"/>
              </a:ext>
            </a:extLst>
          </p:cNvPr>
          <p:cNvSpPr txBox="1">
            <a:spLocks/>
          </p:cNvSpPr>
          <p:nvPr/>
        </p:nvSpPr>
        <p:spPr>
          <a:xfrm>
            <a:off x="9714621" y="14283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ick</a:t>
            </a:r>
          </a:p>
        </p:txBody>
      </p:sp>
    </p:spTree>
    <p:extLst>
      <p:ext uri="{BB962C8B-B14F-4D97-AF65-F5344CB8AC3E}">
        <p14:creationId xmlns:p14="http://schemas.microsoft.com/office/powerpoint/2010/main" val="42632060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submorpheme do these words have?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2339258" y="3134651"/>
            <a:ext cx="7696201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all have the submorpheme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gr-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AA35C0-EFDF-38C9-39CC-999ADA06E2B6}"/>
              </a:ext>
            </a:extLst>
          </p:cNvPr>
          <p:cNvSpPr txBox="1">
            <a:spLocks/>
          </p:cNvSpPr>
          <p:nvPr/>
        </p:nvSpPr>
        <p:spPr>
          <a:xfrm>
            <a:off x="307259" y="132790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grab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F542BF2-6D2A-C56A-8C22-46EF17270725}"/>
              </a:ext>
            </a:extLst>
          </p:cNvPr>
          <p:cNvSpPr txBox="1">
            <a:spLocks/>
          </p:cNvSpPr>
          <p:nvPr/>
        </p:nvSpPr>
        <p:spPr>
          <a:xfrm>
            <a:off x="2698121" y="1338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grip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429E0EA-2E0B-9768-5622-9F85CC48659F}"/>
              </a:ext>
            </a:extLst>
          </p:cNvPr>
          <p:cNvSpPr txBox="1">
            <a:spLocks/>
          </p:cNvSpPr>
          <p:nvPr/>
        </p:nvSpPr>
        <p:spPr>
          <a:xfrm>
            <a:off x="5088983" y="1338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growl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B5D4ED-CB1F-5747-7BFD-76CC69B11D70}"/>
              </a:ext>
            </a:extLst>
          </p:cNvPr>
          <p:cNvSpPr txBox="1">
            <a:spLocks/>
          </p:cNvSpPr>
          <p:nvPr/>
        </p:nvSpPr>
        <p:spPr>
          <a:xfrm>
            <a:off x="307259" y="22053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grumpy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99F61D1-4E62-20D3-C1B1-39D1F2AF0A0E}"/>
              </a:ext>
            </a:extLst>
          </p:cNvPr>
          <p:cNvSpPr txBox="1">
            <a:spLocks/>
          </p:cNvSpPr>
          <p:nvPr/>
        </p:nvSpPr>
        <p:spPr>
          <a:xfrm>
            <a:off x="2698121" y="217884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grumble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0DD7D77-EF05-31C3-E6E8-C9A130FAA418}"/>
              </a:ext>
            </a:extLst>
          </p:cNvPr>
          <p:cNvSpPr txBox="1">
            <a:spLocks/>
          </p:cNvSpPr>
          <p:nvPr/>
        </p:nvSpPr>
        <p:spPr>
          <a:xfrm>
            <a:off x="5088983" y="21712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gruff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3C5153E-8BE0-9436-6B7E-CB616E3E3A67}"/>
              </a:ext>
            </a:extLst>
          </p:cNvPr>
          <p:cNvSpPr txBox="1">
            <a:spLocks/>
          </p:cNvSpPr>
          <p:nvPr/>
        </p:nvSpPr>
        <p:spPr>
          <a:xfrm>
            <a:off x="2311399" y="4052426"/>
            <a:ext cx="7696201" cy="110346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the words mean? What meaning does the submorpheme gr hint at?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DBE451E-3E94-178F-B1C0-ABF121F5C8B7}"/>
              </a:ext>
            </a:extLst>
          </p:cNvPr>
          <p:cNvSpPr txBox="1">
            <a:spLocks/>
          </p:cNvSpPr>
          <p:nvPr/>
        </p:nvSpPr>
        <p:spPr>
          <a:xfrm>
            <a:off x="2339257" y="5436828"/>
            <a:ext cx="7696201" cy="110346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often relate to rough sounds, angry actions, or uneven textures.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66C3752F-0181-99AF-C7A8-874B5BF48DFB}"/>
              </a:ext>
            </a:extLst>
          </p:cNvPr>
          <p:cNvSpPr txBox="1">
            <a:spLocks/>
          </p:cNvSpPr>
          <p:nvPr/>
        </p:nvSpPr>
        <p:spPr>
          <a:xfrm>
            <a:off x="7479845" y="13014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grin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C2B66A6-2536-191D-E765-83755C6582C0}"/>
              </a:ext>
            </a:extLst>
          </p:cNvPr>
          <p:cNvSpPr txBox="1">
            <a:spLocks/>
          </p:cNvSpPr>
          <p:nvPr/>
        </p:nvSpPr>
        <p:spPr>
          <a:xfrm>
            <a:off x="9870707" y="13118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grunt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A0A28378-3A6A-49CE-CD2A-5072A64A67E3}"/>
              </a:ext>
            </a:extLst>
          </p:cNvPr>
          <p:cNvSpPr txBox="1">
            <a:spLocks/>
          </p:cNvSpPr>
          <p:nvPr/>
        </p:nvSpPr>
        <p:spPr>
          <a:xfrm>
            <a:off x="7479845" y="217884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green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E4F40B2-5569-C70E-5B84-769D75D47904}"/>
              </a:ext>
            </a:extLst>
          </p:cNvPr>
          <p:cNvSpPr txBox="1">
            <a:spLocks/>
          </p:cNvSpPr>
          <p:nvPr/>
        </p:nvSpPr>
        <p:spPr>
          <a:xfrm>
            <a:off x="9870707" y="21523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grass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50741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6" grpId="0" animBg="1"/>
      <p:bldP spid="8" grpId="0" animBg="1"/>
      <p:bldP spid="18" grpId="0" animBg="1"/>
      <p:bldP spid="19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9B660E-F4C0-7050-6029-D09661CBD7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761F5BB8-9F35-BBAE-6252-B07E038773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926C51-E655-140A-3099-F4E1FE3FCF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45A6519-0FC4-47AC-E7E2-0DF4E55CF3AC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submorpheme do these words have?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A21DCAB-845A-8E85-9378-11C64DDBCE03}"/>
              </a:ext>
            </a:extLst>
          </p:cNvPr>
          <p:cNvSpPr txBox="1">
            <a:spLocks/>
          </p:cNvSpPr>
          <p:nvPr/>
        </p:nvSpPr>
        <p:spPr>
          <a:xfrm>
            <a:off x="2339258" y="3134651"/>
            <a:ext cx="7696201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all have the submorpheme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57943E0B-4B1E-3BEE-8D83-FB392DF4D7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91E5ED-D60F-1460-6D39-A963B4827213}"/>
              </a:ext>
            </a:extLst>
          </p:cNvPr>
          <p:cNvSpPr txBox="1">
            <a:spLocks/>
          </p:cNvSpPr>
          <p:nvPr/>
        </p:nvSpPr>
        <p:spPr>
          <a:xfrm>
            <a:off x="505379" y="137354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sliding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D99DE63-AE95-FDEF-A217-4831A0A3D679}"/>
              </a:ext>
            </a:extLst>
          </p:cNvPr>
          <p:cNvSpPr txBox="1">
            <a:spLocks/>
          </p:cNvSpPr>
          <p:nvPr/>
        </p:nvSpPr>
        <p:spPr>
          <a:xfrm>
            <a:off x="2837294" y="13839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slipping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2EAED14-8A35-1FEF-31FB-637D3ECE11A4}"/>
              </a:ext>
            </a:extLst>
          </p:cNvPr>
          <p:cNvSpPr txBox="1">
            <a:spLocks/>
          </p:cNvSpPr>
          <p:nvPr/>
        </p:nvSpPr>
        <p:spPr>
          <a:xfrm>
            <a:off x="5169209" y="13839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slither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48644C-32B2-655A-01B7-2E86421407C0}"/>
              </a:ext>
            </a:extLst>
          </p:cNvPr>
          <p:cNvSpPr txBox="1">
            <a:spLocks/>
          </p:cNvSpPr>
          <p:nvPr/>
        </p:nvSpPr>
        <p:spPr>
          <a:xfrm>
            <a:off x="505379" y="22424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slick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3C877BB-6C6F-A47E-ECC8-CE6266814926}"/>
              </a:ext>
            </a:extLst>
          </p:cNvPr>
          <p:cNvSpPr txBox="1">
            <a:spLocks/>
          </p:cNvSpPr>
          <p:nvPr/>
        </p:nvSpPr>
        <p:spPr>
          <a:xfrm>
            <a:off x="2837294" y="22253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slow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2AA5BE5-F72B-429B-1B68-912786F2F97E}"/>
              </a:ext>
            </a:extLst>
          </p:cNvPr>
          <p:cNvSpPr txBox="1">
            <a:spLocks/>
          </p:cNvSpPr>
          <p:nvPr/>
        </p:nvSpPr>
        <p:spPr>
          <a:xfrm>
            <a:off x="5169209" y="22168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sloppy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574E283F-FBEA-2096-4F22-EBCFD6DD2B76}"/>
              </a:ext>
            </a:extLst>
          </p:cNvPr>
          <p:cNvSpPr txBox="1">
            <a:spLocks/>
          </p:cNvSpPr>
          <p:nvPr/>
        </p:nvSpPr>
        <p:spPr>
          <a:xfrm>
            <a:off x="2311399" y="4052426"/>
            <a:ext cx="7696201" cy="110346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the words mean? What meaning does the submorpheme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hint at?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B5DA28A-EBCA-66D9-EE2F-A9A4CA68980F}"/>
              </a:ext>
            </a:extLst>
          </p:cNvPr>
          <p:cNvSpPr txBox="1">
            <a:spLocks/>
          </p:cNvSpPr>
          <p:nvPr/>
        </p:nvSpPr>
        <p:spPr>
          <a:xfrm>
            <a:off x="2339257" y="5436828"/>
            <a:ext cx="7696201" cy="110346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all hint at a sliding movement, or unpleasant states.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8862F7D-3ABF-72CA-FC67-B348A92D210A}"/>
              </a:ext>
            </a:extLst>
          </p:cNvPr>
          <p:cNvSpPr txBox="1">
            <a:spLocks/>
          </p:cNvSpPr>
          <p:nvPr/>
        </p:nvSpPr>
        <p:spPr>
          <a:xfrm>
            <a:off x="7501124" y="137354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sliding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2348C8-D334-E289-688E-190656346F77}"/>
              </a:ext>
            </a:extLst>
          </p:cNvPr>
          <p:cNvSpPr txBox="1">
            <a:spLocks/>
          </p:cNvSpPr>
          <p:nvPr/>
        </p:nvSpPr>
        <p:spPr>
          <a:xfrm>
            <a:off x="9833040" y="13839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sled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D19A785-87B5-774F-529F-499D48164179}"/>
              </a:ext>
            </a:extLst>
          </p:cNvPr>
          <p:cNvSpPr txBox="1">
            <a:spLocks/>
          </p:cNvSpPr>
          <p:nvPr/>
        </p:nvSpPr>
        <p:spPr>
          <a:xfrm>
            <a:off x="7501124" y="225095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slimy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CA49E8-E2FC-221A-DD25-8C357A62F053}"/>
              </a:ext>
            </a:extLst>
          </p:cNvPr>
          <p:cNvSpPr txBox="1">
            <a:spLocks/>
          </p:cNvSpPr>
          <p:nvPr/>
        </p:nvSpPr>
        <p:spPr>
          <a:xfrm>
            <a:off x="9833040" y="223391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slovenly</a:t>
            </a:r>
          </a:p>
        </p:txBody>
      </p:sp>
    </p:spTree>
    <p:extLst>
      <p:ext uri="{BB962C8B-B14F-4D97-AF65-F5344CB8AC3E}">
        <p14:creationId xmlns:p14="http://schemas.microsoft.com/office/powerpoint/2010/main" val="1987033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6" grpId="0" animBg="1"/>
      <p:bldP spid="8" grpId="0" animBg="1"/>
      <p:bldP spid="18" grpId="0" animBg="1"/>
      <p:bldP spid="19" grpId="0" animBg="1"/>
      <p:bldP spid="24" grpId="0" animBg="1"/>
      <p:bldP spid="25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phlag</a:t>
            </a:r>
            <a:r>
              <a:rPr lang="en-GB" sz="3400" dirty="0">
                <a:solidFill>
                  <a:schemeClr val="bg1"/>
                </a:solidFill>
              </a:rPr>
              <a:t> began to </a:t>
            </a:r>
            <a:r>
              <a:rPr lang="en-GB" sz="3400" dirty="0" err="1">
                <a:solidFill>
                  <a:schemeClr val="bg1"/>
                </a:solidFill>
              </a:rPr>
              <a:t>flapp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fluter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as it </a:t>
            </a:r>
            <a:r>
              <a:rPr lang="en-GB" sz="3400" dirty="0" err="1">
                <a:solidFill>
                  <a:schemeClr val="bg1"/>
                </a:solidFill>
              </a:rPr>
              <a:t>flowwed</a:t>
            </a:r>
            <a:r>
              <a:rPr lang="en-GB" sz="3400" dirty="0">
                <a:solidFill>
                  <a:schemeClr val="bg1"/>
                </a:solidFill>
              </a:rPr>
              <a:t> in the wind.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flag</a:t>
            </a:r>
            <a:r>
              <a:rPr lang="en-GB" sz="3400" dirty="0">
                <a:solidFill>
                  <a:schemeClr val="bg1"/>
                </a:solidFill>
              </a:rPr>
              <a:t> began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flap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flutter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as it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flowed</a:t>
            </a:r>
            <a:r>
              <a:rPr lang="en-GB" sz="3400" dirty="0">
                <a:solidFill>
                  <a:schemeClr val="bg1"/>
                </a:solidFill>
              </a:rPr>
              <a:t> in the wind.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flag began to flap and flutter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as it flowed in the wind.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grummpy</a:t>
            </a:r>
            <a:r>
              <a:rPr lang="en-GB" sz="3400" dirty="0">
                <a:solidFill>
                  <a:schemeClr val="bg1"/>
                </a:solidFill>
              </a:rPr>
              <a:t> dog let out a low </a:t>
            </a:r>
            <a:r>
              <a:rPr lang="en-GB" sz="3400" dirty="0" err="1">
                <a:solidFill>
                  <a:schemeClr val="bg1"/>
                </a:solidFill>
              </a:rPr>
              <a:t>growel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then showed its teeth in a </a:t>
            </a:r>
            <a:r>
              <a:rPr lang="en-GB" sz="3400" dirty="0" err="1">
                <a:solidFill>
                  <a:schemeClr val="bg1"/>
                </a:solidFill>
              </a:rPr>
              <a:t>grinn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grumpy</a:t>
            </a:r>
            <a:r>
              <a:rPr lang="en-GB" sz="3400" dirty="0">
                <a:solidFill>
                  <a:schemeClr val="bg1"/>
                </a:solidFill>
              </a:rPr>
              <a:t> dog let out a low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growl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then showed its teeth in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grin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grumpy dog let out a low growl,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then showed its teeth in a grin.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7894" y="1724611"/>
            <a:ext cx="745964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flow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flap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float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flutter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fling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flame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grab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grumpy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growl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grin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grass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green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92110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Submorphemes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824</Words>
  <Application>Microsoft Office PowerPoint</Application>
  <PresentationFormat>Widescreen</PresentationFormat>
  <Paragraphs>161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Submorphemes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64</cp:revision>
  <dcterms:created xsi:type="dcterms:W3CDTF">2022-05-31T09:42:07Z</dcterms:created>
  <dcterms:modified xsi:type="dcterms:W3CDTF">2026-04-22T10:33:21Z</dcterms:modified>
</cp:coreProperties>
</file>